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9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4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4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33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1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5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8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1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3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AF51E-EA0A-4473-91A0-E15D4A737D13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69CF9-FF36-4D9A-99C3-BC8212D20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61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959" y="632889"/>
            <a:ext cx="9144000" cy="1405684"/>
          </a:xfrm>
        </p:spPr>
        <p:txBody>
          <a:bodyPr anchor="ctr">
            <a:normAutofit/>
          </a:bodyPr>
          <a:lstStyle/>
          <a:p>
            <a:r>
              <a:rPr lang="en-US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 – GRADE 9</a:t>
            </a:r>
            <a:endParaRPr 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598" y="2378356"/>
            <a:ext cx="9914965" cy="1346479"/>
          </a:xfrm>
        </p:spPr>
        <p:txBody>
          <a:bodyPr>
            <a:noAutofit/>
          </a:bodyPr>
          <a:lstStyle/>
          <a:p>
            <a:r>
              <a:rPr lang="en-US" sz="7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VISIT FROM A PEN PAL</a:t>
            </a:r>
            <a:endParaRPr lang="en-US" sz="7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0016" y="4064617"/>
            <a:ext cx="4131300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6600" b="1" dirty="0" smtClean="0">
                <a:ln/>
                <a:solidFill>
                  <a:schemeClr val="accent4"/>
                </a:solidFill>
                <a:latin typeface="Baskerville Old Face" panose="02020602080505020303" pitchFamily="18" charset="0"/>
              </a:rPr>
              <a:t>WRITE</a:t>
            </a:r>
            <a:endParaRPr lang="en-US" sz="6600" b="1" dirty="0">
              <a:ln/>
              <a:solidFill>
                <a:schemeClr val="accent4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25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67" y="-108192"/>
            <a:ext cx="11928528" cy="1210481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Complete the letter from a daughter to her parents about her visit to her relatives in  another part of Viet Nam with correct tense of the verbs.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71" y="898902"/>
            <a:ext cx="11716719" cy="59590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Dear Mom and Dad,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       I (1)………………………… (arrive) at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Noi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Bai airport at 2pm last Saturday. Aunt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Huong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(2)……………… (meet) me at the airport and then (3)……………………(take) me home by her car.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      I (4)……………………………. (be) many places like the Temple of Literature,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Hoan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Kiem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lake and  West lake where I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hlinkClick r:id="rId2" action="ppaction://hlinksldjump"/>
              </a:rPr>
              <a:t>used to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walk past when I was six. My cousin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Linh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(5)………………………..(take) me to Ho Chi Minh’s Mausoleum. It (6)……………… (be) the first time I (7)……………………… (ever/ see) the most  impressive building. I (8)………………………(try) some Hanoi specialties such as 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Trang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 Tien ice cream, Banh Tom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(shrimp cake)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close to West Lake. I (9)…………………… (buy) some handicrafts for you at Hanoi night market. I (10)………………………(visit) the History  Museum tomorrow.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       I (11) ………… (be) impressed by the friendliness of  people here. The foods (12)……………(be) so delicious and I …………………..(feel) happy and ………………… (enjoy) myself so much . I ………………………(leave) Hanoi  at 2pm next Sunday and ……………………… (arrive) in Ho Chi Minh City at 4:05 pm. Please ……………..me up at Tan Son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Nhat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airport.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Love,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Your  sweetie</a:t>
            </a:r>
          </a:p>
          <a:p>
            <a:pPr marL="0" indent="0" algn="just">
              <a:buNone/>
            </a:pP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6773" y="63698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7784" y="1648881"/>
            <a:ext cx="942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met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403" y="1625615"/>
            <a:ext cx="95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took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46497" y="2087280"/>
            <a:ext cx="1611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have been 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6181" y="2741491"/>
            <a:ext cx="1611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has taken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50740" y="2755641"/>
            <a:ext cx="559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is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7844" y="3089974"/>
            <a:ext cx="2148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have ever seen 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72157" y="3075524"/>
            <a:ext cx="152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have tried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9709" y="3707135"/>
            <a:ext cx="1765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have bought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0821" y="4035885"/>
            <a:ext cx="131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will visit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53005" y="4535513"/>
            <a:ext cx="581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am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5236" y="4848638"/>
            <a:ext cx="658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are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7030" y="4848637"/>
            <a:ext cx="724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feel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76903" y="4856011"/>
            <a:ext cx="1001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enjoy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25573" y="5175894"/>
            <a:ext cx="146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will leave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10758" y="5175894"/>
            <a:ext cx="1565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will arrive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27030" y="5486167"/>
            <a:ext cx="809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pick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25573" y="1302187"/>
            <a:ext cx="131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</a:rPr>
              <a:t>arrived</a:t>
            </a:r>
            <a:endParaRPr lang="en-US" sz="24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74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7" y="365125"/>
            <a:ext cx="11421034" cy="656851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CHOOSE THE APPROPRIATE REST TO COMPLETE THE SENTENCE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24" y="1165412"/>
            <a:ext cx="5629835" cy="5011551"/>
          </a:xfrm>
          <a:ln w="1905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There are …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You say when you arrived and who you met at the bus / train station/airport ….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In the second paragraph,…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Tell how you feel (happy /disappointed)/ say what interests you most (places/ people/activities…)/mention when you return home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40824" y="1165412"/>
            <a:ext cx="5737412" cy="4462760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…You talk about : What you have done/ places you have visited/ people you have met/food you have tried/ things you have bought.</a:t>
            </a:r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>
              <a:buAutoNum type="alphaUcPeriod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…in the first paragraph.</a:t>
            </a:r>
          </a:p>
          <a:p>
            <a:pPr marL="514350" indent="-514350">
              <a:buAutoNum type="alphaUcPeriod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..in the third paragraph.</a:t>
            </a:r>
          </a:p>
          <a:p>
            <a:pPr marL="514350" indent="-514350">
              <a:buFontTx/>
              <a:buAutoNum type="alphaUcPeriod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3 parts in this letter.</a:t>
            </a:r>
          </a:p>
          <a:p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12141" y="1416424"/>
            <a:ext cx="3639671" cy="36038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831976" y="2492188"/>
            <a:ext cx="2133601" cy="150607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595282" y="1416424"/>
            <a:ext cx="4370295" cy="193471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780429" y="4141695"/>
            <a:ext cx="2185148" cy="28520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15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6165"/>
            <a:ext cx="10941424" cy="57107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</a:rPr>
              <a:t>WRITE A LETTER TO YOUR FAMILY. TELL THEM ABOUT YOUR VISIT TO YOUR RELATIVES OR FRIENDS IN ANOTHER PART OF VIET NAM OR A DIFFERENT COUNTRY.</a:t>
            </a:r>
          </a:p>
          <a:p>
            <a:r>
              <a:rPr lang="en-US" sz="4000" dirty="0" smtClean="0">
                <a:solidFill>
                  <a:srgbClr val="7030A0"/>
                </a:solidFill>
              </a:rPr>
              <a:t>BEGINNING YOUR LETTER WITH “DEAR MOM AND DAD, ...</a:t>
            </a:r>
          </a:p>
          <a:p>
            <a:r>
              <a:rPr lang="en-US" sz="4000" dirty="0" smtClean="0">
                <a:solidFill>
                  <a:srgbClr val="7030A0"/>
                </a:solidFill>
              </a:rPr>
              <a:t>PAY ATTENTION TO TENSES USED IN EACH PARAGRAPH OF THE </a:t>
            </a:r>
            <a:r>
              <a:rPr lang="en-US" sz="4000" dirty="0" smtClean="0">
                <a:solidFill>
                  <a:srgbClr val="7030A0"/>
                </a:solidFill>
                <a:hlinkClick r:id="rId2" action="ppaction://hlinksldjump"/>
              </a:rPr>
              <a:t>LETTER.</a:t>
            </a:r>
            <a:endParaRPr lang="en-US" sz="40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72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8521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GRAMMAR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90918"/>
            <a:ext cx="10785529" cy="52712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66"/>
                </a:solidFill>
              </a:rPr>
              <a:t>USED TO /BE USED TO (=GET USED TO)</a:t>
            </a:r>
          </a:p>
          <a:p>
            <a:pPr fontAlgn="base"/>
            <a:r>
              <a:rPr lang="en-US" dirty="0" smtClean="0"/>
              <a:t>You </a:t>
            </a:r>
            <a:r>
              <a:rPr lang="en-US" dirty="0"/>
              <a:t>use </a:t>
            </a:r>
            <a:r>
              <a:rPr lang="en-US" b="1" u="sng" dirty="0"/>
              <a:t>used to do </a:t>
            </a:r>
            <a:r>
              <a:rPr lang="en-US" b="1" dirty="0"/>
              <a:t>something</a:t>
            </a:r>
            <a:r>
              <a:rPr lang="en-US" dirty="0"/>
              <a:t> to talk about something that happened regularly or was the case in the past, but is not now:</a:t>
            </a:r>
          </a:p>
          <a:p>
            <a:pPr lvl="1" fontAlgn="base"/>
            <a:r>
              <a:rPr lang="en-US" i="1" dirty="0"/>
              <a:t>I used to </a:t>
            </a:r>
            <a:r>
              <a:rPr lang="en-US" i="1" u="sng" dirty="0">
                <a:solidFill>
                  <a:srgbClr val="FF0000"/>
                </a:solidFill>
              </a:rPr>
              <a:t>smoke</a:t>
            </a:r>
            <a:r>
              <a:rPr lang="en-US" i="1" dirty="0"/>
              <a:t>, but I gave up a couple of years ago.</a:t>
            </a:r>
          </a:p>
          <a:p>
            <a:pPr fontAlgn="base"/>
            <a:r>
              <a:rPr lang="en-US" dirty="0"/>
              <a:t>You use </a:t>
            </a:r>
            <a:r>
              <a:rPr lang="en-US" b="1" u="sng" dirty="0"/>
              <a:t>be used to (doing)</a:t>
            </a:r>
            <a:r>
              <a:rPr lang="en-US" b="1" dirty="0"/>
              <a:t> something</a:t>
            </a:r>
            <a:r>
              <a:rPr lang="en-US" dirty="0"/>
              <a:t> to talk about something that you are familiar with so that it no longer seems new or strange to you:</a:t>
            </a:r>
          </a:p>
          <a:p>
            <a:pPr lvl="1" fontAlgn="base"/>
            <a:r>
              <a:rPr lang="en-US" i="1" dirty="0"/>
              <a:t>We’re used to </a:t>
            </a:r>
            <a:r>
              <a:rPr lang="en-US" i="1" u="sng" dirty="0">
                <a:solidFill>
                  <a:srgbClr val="FF0000"/>
                </a:solidFill>
              </a:rPr>
              <a:t>the noise </a:t>
            </a:r>
            <a:r>
              <a:rPr lang="en-US" i="1" dirty="0"/>
              <a:t>from the traffic now.</a:t>
            </a:r>
          </a:p>
          <a:p>
            <a:pPr lvl="1" fontAlgn="base"/>
            <a:r>
              <a:rPr lang="en-US" i="1" dirty="0"/>
              <a:t>I’m used to </a:t>
            </a:r>
            <a:r>
              <a:rPr lang="en-US" i="1" u="sng" dirty="0">
                <a:solidFill>
                  <a:srgbClr val="FF0000"/>
                </a:solidFill>
              </a:rPr>
              <a:t>getting</a:t>
            </a:r>
            <a:r>
              <a:rPr lang="en-US" i="1" dirty="0"/>
              <a:t> up early.</a:t>
            </a:r>
          </a:p>
          <a:p>
            <a:pPr fontAlgn="base"/>
            <a:r>
              <a:rPr lang="en-US" dirty="0"/>
              <a:t>You can also use </a:t>
            </a:r>
            <a:r>
              <a:rPr lang="en-US" b="1" dirty="0"/>
              <a:t>get used to something</a:t>
            </a:r>
            <a:r>
              <a:rPr lang="en-US" dirty="0"/>
              <a:t>:</a:t>
            </a:r>
          </a:p>
          <a:p>
            <a:pPr lvl="1" fontAlgn="base"/>
            <a:r>
              <a:rPr lang="en-US" i="1" dirty="0"/>
              <a:t>Don’t worry—you’ll soon get used to </a:t>
            </a:r>
            <a:r>
              <a:rPr lang="en-US" i="1" u="sng" dirty="0">
                <a:solidFill>
                  <a:srgbClr val="FF0000"/>
                </a:solidFill>
              </a:rPr>
              <a:t>his sense of </a:t>
            </a:r>
            <a:r>
              <a:rPr lang="en-US" i="1" u="sng" dirty="0" err="1">
                <a:solidFill>
                  <a:srgbClr val="FF0000"/>
                </a:solidFill>
              </a:rPr>
              <a:t>humour</a:t>
            </a:r>
            <a:r>
              <a:rPr lang="en-US" i="1" dirty="0"/>
              <a:t>.</a:t>
            </a:r>
          </a:p>
          <a:p>
            <a:pPr lvl="1" fontAlgn="base"/>
            <a:r>
              <a:rPr lang="en-US" i="1" dirty="0"/>
              <a:t>I didn’t think I could ever get used to </a:t>
            </a:r>
            <a:r>
              <a:rPr lang="en-US" i="1" u="sng" dirty="0">
                <a:solidFill>
                  <a:srgbClr val="FF0000"/>
                </a:solidFill>
              </a:rPr>
              <a:t>living</a:t>
            </a:r>
            <a:r>
              <a:rPr lang="en-US" i="1" dirty="0"/>
              <a:t> in a big city after living in the country.</a:t>
            </a:r>
          </a:p>
          <a:p>
            <a:pPr marL="0" indent="0">
              <a:buNone/>
            </a:pPr>
            <a:endParaRPr lang="en-US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78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928" y="278784"/>
            <a:ext cx="10662833" cy="62099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PRACTICE </a:t>
            </a:r>
            <a:b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REWRITE THE SENTENCE BEGINNING WITH THE WORD(S) GIVEN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014" y="1084731"/>
            <a:ext cx="10943665" cy="577326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I walked to school. 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 I used ……………………………………………………………………………..…………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2.  I never made so many mistakes. 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 I never used ………………………………………………………………………………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3.   Tom was a good employee and worked hard. 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 Tom used …………………………………………………………………………….......</a:t>
            </a:r>
          </a:p>
          <a:p>
            <a:pPr marL="514350" indent="-514350">
              <a:buAutoNum type="arabicPeriod" startAt="4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There isn’t a cinema here any more.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 There used ………………………………………………………………………………..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5. Lan no longer walks past the mosque.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 Lan used …………………………………………………………………………….........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2399" y="1477467"/>
            <a:ext cx="2867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to walk to school.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8273" y="2496138"/>
            <a:ext cx="4202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t</a:t>
            </a:r>
            <a:r>
              <a:rPr lang="en-US" sz="2800" b="1" dirty="0" smtClean="0">
                <a:solidFill>
                  <a:srgbClr val="0070C0"/>
                </a:solidFill>
              </a:rPr>
              <a:t>o make so many mistakes.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38033" y="3548181"/>
            <a:ext cx="5953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to be a good employee and work hard.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8273" y="4566852"/>
            <a:ext cx="3380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to be a cinema here.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96682" y="5585523"/>
            <a:ext cx="3923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to walk past the mosque.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74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47" y="588936"/>
            <a:ext cx="11127783" cy="558802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6. She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doesn’t usually stay up late.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 She’s not used …………………………………………………………………………..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7. They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don’t usually drink beer.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 They aren’t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8. My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brother quickly adapted to his new job at the bank.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 My brother quickly got …………………………………………………………………..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9. When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you buy a new car , you need some time to practice driving it.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 When you buy a new car , you need some time to get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…………………………………………………………………………………………………..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10. My French friend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finds driving on the left difficult.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My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French friend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isn’t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……………………………………………………………………….</a:t>
            </a:r>
            <a:endParaRPr lang="en-US" dirty="0"/>
          </a:p>
          <a:p>
            <a:pPr marL="514350" indent="-514350">
              <a:buAutoNum type="arabicPeriod" startAt="6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99110" y="979274"/>
            <a:ext cx="3223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t</a:t>
            </a:r>
            <a:r>
              <a:rPr lang="en-US" sz="2800" b="1" dirty="0" smtClean="0">
                <a:solidFill>
                  <a:srgbClr val="0070C0"/>
                </a:solidFill>
              </a:rPr>
              <a:t>o staying up late.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6704" y="2012406"/>
            <a:ext cx="34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u</a:t>
            </a:r>
            <a:r>
              <a:rPr lang="en-US" sz="2800" b="1" dirty="0" smtClean="0">
                <a:solidFill>
                  <a:srgbClr val="0070C0"/>
                </a:solidFill>
              </a:rPr>
              <a:t>sed to drinking beer.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32514" y="3032231"/>
            <a:ext cx="5145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u</a:t>
            </a:r>
            <a:r>
              <a:rPr lang="en-US" sz="2800" b="1" dirty="0" smtClean="0">
                <a:solidFill>
                  <a:srgbClr val="0070C0"/>
                </a:solidFill>
              </a:rPr>
              <a:t>sed to his new job at the bank.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84143" y="4482316"/>
            <a:ext cx="3086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u</a:t>
            </a:r>
            <a:r>
              <a:rPr lang="en-US" sz="2800" b="1" dirty="0" smtClean="0">
                <a:solidFill>
                  <a:srgbClr val="0070C0"/>
                </a:solidFill>
              </a:rPr>
              <a:t>sed to driving it.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43954" y="5475527"/>
            <a:ext cx="4357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u</a:t>
            </a:r>
            <a:r>
              <a:rPr lang="en-US" sz="2800" b="1" dirty="0" smtClean="0">
                <a:solidFill>
                  <a:srgbClr val="0070C0"/>
                </a:solidFill>
              </a:rPr>
              <a:t>sed to driving on the left.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9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81" y="70658"/>
            <a:ext cx="11851037" cy="890237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EXERCISE </a:t>
            </a:r>
            <a:r>
              <a:rPr lang="en-US" sz="3200" b="1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200" b="1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smtClean="0">
                <a:solidFill>
                  <a:schemeClr val="accent2">
                    <a:lumMod val="75000"/>
                  </a:schemeClr>
                </a:solidFill>
              </a:rPr>
              <a:t>1. SUPPLY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THE CORRECT FORM OF THE WORD IN BRACKETS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81" y="960895"/>
            <a:ext cx="11732217" cy="567238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Uncle Ho’s Mausoleum is an …………………………..building. (impress)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a ………………………….football match!. We enjoyed it very much.(friend)</a:t>
            </a:r>
          </a:p>
          <a:p>
            <a:pPr marL="514350" indent="-514350">
              <a:buAutoNum type="arabicPeriod"/>
            </a:pPr>
            <a:r>
              <a:rPr lang="en-US" dirty="0" smtClean="0"/>
              <a:t>We are really ………………………by the beauty of Ha Long Bay . (impress)</a:t>
            </a:r>
          </a:p>
          <a:p>
            <a:pPr marL="514350" indent="-514350">
              <a:buAutoNum type="arabicPeriod"/>
            </a:pPr>
            <a:r>
              <a:rPr lang="en-US" dirty="0" smtClean="0"/>
              <a:t>When Bob arrived, he was impressed by the ……………………….. of the local people. (friend)</a:t>
            </a:r>
          </a:p>
          <a:p>
            <a:pPr marL="514350" indent="-514350">
              <a:buAutoNum type="arabicPeriod"/>
            </a:pPr>
            <a:r>
              <a:rPr lang="en-US" dirty="0" smtClean="0"/>
              <a:t>He made a deep ………………………..on the members of his class. (impress)</a:t>
            </a:r>
          </a:p>
          <a:p>
            <a:pPr marL="514350" indent="-514350">
              <a:buAutoNum type="arabicPeriod"/>
            </a:pPr>
            <a:r>
              <a:rPr lang="en-US" dirty="0" smtClean="0"/>
              <a:t>A lot of …………………come to Van </a:t>
            </a:r>
            <a:r>
              <a:rPr lang="en-US" dirty="0" err="1" smtClean="0"/>
              <a:t>Mieu</a:t>
            </a:r>
            <a:r>
              <a:rPr lang="en-US" dirty="0" smtClean="0"/>
              <a:t> every day. (visit)</a:t>
            </a:r>
          </a:p>
          <a:p>
            <a:pPr marL="514350" indent="-514350">
              <a:buAutoNum type="arabicPeriod"/>
            </a:pPr>
            <a:r>
              <a:rPr lang="en-US" dirty="0" smtClean="0"/>
              <a:t>My mother is more ……………………than Mrs. </a:t>
            </a:r>
            <a:r>
              <a:rPr lang="en-US" dirty="0" err="1" smtClean="0"/>
              <a:t>Greeen</a:t>
            </a:r>
            <a:r>
              <a:rPr lang="en-US" dirty="0" smtClean="0"/>
              <a:t>. (beauty)</a:t>
            </a:r>
          </a:p>
          <a:p>
            <a:pPr marL="514350" indent="-514350">
              <a:buAutoNum type="arabicPeriod"/>
            </a:pPr>
            <a:r>
              <a:rPr lang="en-US" dirty="0" smtClean="0"/>
              <a:t>My house was ……………………….decorated at Christmas. (beauty)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Smiths enjoyed the ……………………atmosphere in Viet Nam. (peace)</a:t>
            </a:r>
          </a:p>
          <a:p>
            <a:pPr marL="514350" indent="-514350">
              <a:buAutoNum type="arabicPeriod"/>
            </a:pPr>
            <a:r>
              <a:rPr lang="en-US" dirty="0" smtClean="0"/>
              <a:t>Hanoi is not …………………………..from Kuala Lumpur. (</a:t>
            </a:r>
            <a:r>
              <a:rPr lang="en-US" dirty="0" err="1" smtClean="0"/>
              <a:t>diference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26253" y="869766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impressive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8769" y="1392986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friendly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6930" y="1859105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impressed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34761" y="2407099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frienliness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7967" y="3279031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impression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4042" y="3776420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visitors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2511" y="4269174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beautiful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61657" y="4792394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beautifully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3365" y="5315614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peaceful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36930" y="5838834"/>
            <a:ext cx="20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different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20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Homework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475"/>
            <a:ext cx="10515600" cy="143394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Write the letter and revise grammar.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Revise simple past tense for </a:t>
            </a:r>
            <a:r>
              <a:rPr lang="en-US" sz="3600" smtClean="0">
                <a:solidFill>
                  <a:srgbClr val="FF0000"/>
                </a:solidFill>
              </a:rPr>
              <a:t>language </a:t>
            </a:r>
            <a:r>
              <a:rPr lang="en-US" sz="3600" smtClean="0">
                <a:solidFill>
                  <a:srgbClr val="FF0000"/>
                </a:solidFill>
              </a:rPr>
              <a:t>focus.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58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874</Words>
  <Application>Microsoft Office PowerPoint</Application>
  <PresentationFormat>Widescreen</PresentationFormat>
  <Paragraphs>104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Baskerville Old Face</vt:lpstr>
      <vt:lpstr>Calibri</vt:lpstr>
      <vt:lpstr>Calibri Light</vt:lpstr>
      <vt:lpstr>Office Theme</vt:lpstr>
      <vt:lpstr>UNIT 1 – GRADE 9</vt:lpstr>
      <vt:lpstr>Complete the letter from a daughter to her parents about her visit to her relatives in  another part of Viet Nam with correct tense of the verbs.</vt:lpstr>
      <vt:lpstr>CHOOSE THE APPROPRIATE REST TO COMPLETE THE SENTENCE</vt:lpstr>
      <vt:lpstr>PowerPoint Presentation</vt:lpstr>
      <vt:lpstr>GRAMMAR</vt:lpstr>
      <vt:lpstr> PRACTICE  REWRITE THE SENTENCE BEGINNING WITH THE WORD(S) GIVEN</vt:lpstr>
      <vt:lpstr>PowerPoint Presentation</vt:lpstr>
      <vt:lpstr>EXERCISE  1. SUPPLY THE CORRECT FORM OF THE WORD IN BRACKETS</vt:lpstr>
      <vt:lpstr>Homework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– GRADE 9</dc:title>
  <dc:creator>Admin</dc:creator>
  <cp:lastModifiedBy>Admin</cp:lastModifiedBy>
  <cp:revision>31</cp:revision>
  <dcterms:created xsi:type="dcterms:W3CDTF">2021-08-29T12:35:38Z</dcterms:created>
  <dcterms:modified xsi:type="dcterms:W3CDTF">2021-08-31T15:03:31Z</dcterms:modified>
</cp:coreProperties>
</file>